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9"/>
  </p:notesMasterIdLst>
  <p:sldIdLst>
    <p:sldId id="969" r:id="rId2"/>
    <p:sldId id="427" r:id="rId3"/>
    <p:sldId id="424" r:id="rId4"/>
    <p:sldId id="265" r:id="rId5"/>
    <p:sldId id="986" r:id="rId6"/>
    <p:sldId id="981" r:id="rId7"/>
    <p:sldId id="987" r:id="rId8"/>
  </p:sldIdLst>
  <p:sldSz cx="9144000" cy="5715000" type="screen16x10"/>
  <p:notesSz cx="6858000" cy="9144000"/>
  <p:defaultTextStyle>
    <a:defPPr>
      <a:defRPr lang="nb-N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Kari Fagerberg" initials="KF [7]" lastIdx="1" clrIdx="6">
    <p:extLst/>
  </p:cmAuthor>
  <p:cmAuthor id="1" name="Kari Fagerberg" initials="KF" lastIdx="10" clrIdx="0">
    <p:extLst/>
  </p:cmAuthor>
  <p:cmAuthor id="8" name="Kari Fagerberg" initials="KF [8]" lastIdx="1" clrIdx="7">
    <p:extLst/>
  </p:cmAuthor>
  <p:cmAuthor id="2" name="Kari Fagerberg" initials="KF [2]" lastIdx="1" clrIdx="1">
    <p:extLst/>
  </p:cmAuthor>
  <p:cmAuthor id="9" name="Kari Fagerberg" initials="KF [9]" lastIdx="1" clrIdx="8">
    <p:extLst/>
  </p:cmAuthor>
  <p:cmAuthor id="3" name="Kari Fagerberg" initials="KF [3]" lastIdx="1" clrIdx="2">
    <p:extLst/>
  </p:cmAuthor>
  <p:cmAuthor id="10" name="Kari Fagerberg" initials="KF [10]" lastIdx="1" clrIdx="9">
    <p:extLst/>
  </p:cmAuthor>
  <p:cmAuthor id="4" name="Kari Fagerberg" initials="KF [4]" lastIdx="1" clrIdx="3">
    <p:extLst/>
  </p:cmAuthor>
  <p:cmAuthor id="11" name="Kari Fagerberg" initials="KF [11]" lastIdx="1" clrIdx="10">
    <p:extLst/>
  </p:cmAuthor>
  <p:cmAuthor id="5" name="Kari Fagerberg" initials="KF [5]" lastIdx="1" clrIdx="4">
    <p:extLst/>
  </p:cmAuthor>
  <p:cmAuthor id="6" name="Kari Fagerberg" initials="KF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5A623"/>
    <a:srgbClr val="DFDFDF"/>
    <a:srgbClr val="004040"/>
    <a:srgbClr val="034961"/>
    <a:srgbClr val="005B74"/>
    <a:srgbClr val="146478"/>
    <a:srgbClr val="8D67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69" autoAdjust="0"/>
    <p:restoredTop sz="67420" autoAdjust="0"/>
  </p:normalViewPr>
  <p:slideViewPr>
    <p:cSldViewPr snapToGrid="0" snapToObjects="1">
      <p:cViewPr varScale="1">
        <p:scale>
          <a:sx n="70" d="100"/>
          <a:sy n="70" d="100"/>
        </p:scale>
        <p:origin x="2608" y="184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0" d="100"/>
        <a:sy n="12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248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F0FF65-C9CC-324D-9ED9-FE50E20436CA}" type="doc">
      <dgm:prSet loTypeId="urn:microsoft.com/office/officeart/2005/8/layout/cycle2" loCatId="cycle" qsTypeId="urn:microsoft.com/office/officeart/2005/8/quickstyle/simple4" qsCatId="simple" csTypeId="urn:microsoft.com/office/officeart/2005/8/colors/accent1_2" csCatId="accent1" phldr="0"/>
      <dgm:spPr/>
      <dgm:t>
        <a:bodyPr/>
        <a:lstStyle/>
        <a:p>
          <a:endParaRPr lang="en-US"/>
        </a:p>
      </dgm:t>
    </dgm:pt>
    <dgm:pt modelId="{352B3FF0-928E-F840-B5D8-ABD82C3FA8F0}" type="pres">
      <dgm:prSet presAssocID="{A5F0FF65-C9CC-324D-9ED9-FE50E20436CA}" presName="cycle" presStyleCnt="0">
        <dgm:presLayoutVars>
          <dgm:dir/>
          <dgm:resizeHandles val="exact"/>
        </dgm:presLayoutVars>
      </dgm:prSet>
      <dgm:spPr/>
    </dgm:pt>
  </dgm:ptLst>
  <dgm:cxnLst>
    <dgm:cxn modelId="{4C45455F-9A8A-BD46-A8F5-572625654729}" type="presOf" srcId="{A5F0FF65-C9CC-324D-9ED9-FE50E20436CA}" destId="{352B3FF0-928E-F840-B5D8-ABD82C3FA8F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2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4.tiff>
</file>

<file path=ppt/media/image5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2987B1-CB8C-0845-B494-E174A14BD2B6}" type="datetimeFigureOut">
              <a:rPr lang="nb-NO" smtClean="0"/>
              <a:t>02.11.2018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32F405-807C-694A-88CA-88D35AE1AA5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9836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21529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nb-NO" baseline="0" noProof="0" dirty="0"/>
              <a:t>Ta den tiden du trenger – for at valgene skal bli bra!</a:t>
            </a:r>
            <a:endParaRPr lang="nb-NO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09544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n-NO" baseline="0" noProof="0" dirty="0" err="1">
                <a:solidFill>
                  <a:schemeClr val="tx1"/>
                </a:solidFill>
              </a:rPr>
              <a:t>Veien</a:t>
            </a:r>
            <a:r>
              <a:rPr lang="nn-NO" baseline="0" noProof="0" dirty="0">
                <a:solidFill>
                  <a:schemeClr val="tx1"/>
                </a:solidFill>
              </a:rPr>
              <a:t> til suksess går </a:t>
            </a:r>
            <a:r>
              <a:rPr lang="nn-NO" baseline="0" noProof="0" dirty="0" err="1">
                <a:solidFill>
                  <a:schemeClr val="tx1"/>
                </a:solidFill>
              </a:rPr>
              <a:t>sjelden</a:t>
            </a:r>
            <a:r>
              <a:rPr lang="nn-NO" baseline="0" noProof="0" dirty="0">
                <a:solidFill>
                  <a:schemeClr val="tx1"/>
                </a:solidFill>
              </a:rPr>
              <a:t> rakt mot målet!</a:t>
            </a:r>
          </a:p>
          <a:p>
            <a:r>
              <a:rPr lang="nn-NO" baseline="0" noProof="0" dirty="0">
                <a:solidFill>
                  <a:schemeClr val="tx1"/>
                </a:solidFill>
              </a:rPr>
              <a:t>Kulturen og levereglene er det som bringer oss </a:t>
            </a:r>
            <a:r>
              <a:rPr lang="nn-NO" baseline="0" noProof="0" dirty="0" err="1">
                <a:solidFill>
                  <a:schemeClr val="tx1"/>
                </a:solidFill>
              </a:rPr>
              <a:t>on</a:t>
            </a:r>
            <a:r>
              <a:rPr lang="nn-NO" baseline="0" noProof="0" dirty="0">
                <a:solidFill>
                  <a:schemeClr val="tx1"/>
                </a:solidFill>
              </a:rPr>
              <a:t> </a:t>
            </a:r>
            <a:r>
              <a:rPr lang="nn-NO" baseline="0" noProof="0" dirty="0" err="1">
                <a:solidFill>
                  <a:schemeClr val="tx1"/>
                </a:solidFill>
              </a:rPr>
              <a:t>track</a:t>
            </a:r>
            <a:r>
              <a:rPr lang="nn-NO" baseline="0" noProof="0" dirty="0">
                <a:solidFill>
                  <a:schemeClr val="tx1"/>
                </a:solidFill>
              </a:rPr>
              <a:t> igjen, når </a:t>
            </a:r>
            <a:r>
              <a:rPr lang="nn-NO" baseline="0" noProof="0" dirty="0" err="1">
                <a:solidFill>
                  <a:schemeClr val="tx1"/>
                </a:solidFill>
              </a:rPr>
              <a:t>kromspringene</a:t>
            </a:r>
            <a:r>
              <a:rPr lang="nn-NO" baseline="0" noProof="0" dirty="0">
                <a:solidFill>
                  <a:schemeClr val="tx1"/>
                </a:solidFill>
              </a:rPr>
              <a:t> kommer. </a:t>
            </a:r>
            <a:endParaRPr lang="nn-NO" sz="1200" noProof="0" dirty="0">
              <a:solidFill>
                <a:schemeClr val="tx1"/>
              </a:solidFill>
              <a:latin typeface="+mn-lt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1200" noProof="0" dirty="0">
                <a:solidFill>
                  <a:schemeClr val="tx1"/>
                </a:solidFill>
                <a:latin typeface="+mn-lt"/>
              </a:rPr>
              <a:t>Du kommer langt når du brenner for noe og er villig til å gjøre en ekstra innsats, også for</a:t>
            </a:r>
            <a:r>
              <a:rPr lang="nb-NO" sz="1200" baseline="0" noProof="0" dirty="0">
                <a:solidFill>
                  <a:schemeClr val="tx1"/>
                </a:solidFill>
                <a:latin typeface="+mn-lt"/>
              </a:rPr>
              <a:t> andre</a:t>
            </a:r>
            <a:r>
              <a:rPr lang="nb-NO" sz="1200" noProof="0" dirty="0">
                <a:solidFill>
                  <a:schemeClr val="tx1"/>
                </a:solidFill>
                <a:latin typeface="+mn-lt"/>
              </a:rPr>
              <a:t>!</a:t>
            </a:r>
          </a:p>
          <a:p>
            <a:endParaRPr lang="nb-NO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57448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067000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26649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nb-NO" baseline="0" noProof="0" dirty="0"/>
              <a:t>Ta den tiden du trenger – for at valgene skal bli bra!</a:t>
            </a:r>
            <a:endParaRPr lang="nb-NO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32F405-807C-694A-88CA-88D35AE1AA53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46169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8D6708"/>
              </a:buClr>
              <a:defRPr baseline="0">
                <a:latin typeface="Calibri Light" charset="0"/>
              </a:defRPr>
            </a:lvl1pPr>
            <a:lvl2pPr>
              <a:buClr>
                <a:srgbClr val="8D6708"/>
              </a:buClr>
              <a:defRPr baseline="0">
                <a:latin typeface="Calibri Light" charset="0"/>
              </a:defRPr>
            </a:lvl2pPr>
            <a:lvl3pPr>
              <a:buClr>
                <a:srgbClr val="8D6708"/>
              </a:buClr>
              <a:defRPr baseline="0">
                <a:latin typeface="Calibri Light" charset="0"/>
              </a:defRPr>
            </a:lvl3pPr>
            <a:lvl4pPr>
              <a:buClr>
                <a:srgbClr val="8D6708"/>
              </a:buClr>
              <a:defRPr baseline="0">
                <a:latin typeface="Calibri Light" charset="0"/>
              </a:defRPr>
            </a:lvl4pPr>
            <a:lvl5pPr>
              <a:buClr>
                <a:srgbClr val="8D6708"/>
              </a:buClr>
              <a:defRPr baseline="0">
                <a:latin typeface="Calibri Light" charset="0"/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833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b="0" i="0" dirty="0">
              <a:latin typeface="Calibri Light" charset="0"/>
            </a:endParaRPr>
          </a:p>
        </p:txBody>
      </p:sp>
      <p:sp>
        <p:nvSpPr>
          <p:cNvPr id="6" name="Tittel 1"/>
          <p:cNvSpPr>
            <a:spLocks noGrp="1"/>
          </p:cNvSpPr>
          <p:nvPr>
            <p:ph type="title"/>
          </p:nvPr>
        </p:nvSpPr>
        <p:spPr>
          <a:xfrm>
            <a:off x="709003" y="195262"/>
            <a:ext cx="7705542" cy="1047128"/>
          </a:xfrm>
        </p:spPr>
        <p:txBody>
          <a:bodyPr>
            <a:normAutofit/>
          </a:bodyPr>
          <a:lstStyle>
            <a:lvl1pPr>
              <a:defRPr sz="3300" baseline="0"/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4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ndelingsoverskrift - felt hvi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88832"/>
            <a:ext cx="576000" cy="1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370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delingsoverskrift - blå bakg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 userDrawn="1"/>
        </p:nvSpPr>
        <p:spPr>
          <a:xfrm>
            <a:off x="1" y="0"/>
            <a:ext cx="9143999" cy="5713200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b="0" i="0" dirty="0">
              <a:latin typeface="Calibri Light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25034"/>
            <a:ext cx="576000" cy="179712"/>
          </a:xfrm>
          <a:prstGeom prst="rect">
            <a:avLst/>
          </a:prstGeom>
        </p:spPr>
      </p:pic>
      <p:sp>
        <p:nvSpPr>
          <p:cNvPr id="5" name="Tittel 1"/>
          <p:cNvSpPr>
            <a:spLocks noGrp="1"/>
          </p:cNvSpPr>
          <p:nvPr>
            <p:ph type="title"/>
          </p:nvPr>
        </p:nvSpPr>
        <p:spPr>
          <a:xfrm>
            <a:off x="722313" y="3651648"/>
            <a:ext cx="7772400" cy="1135063"/>
          </a:xfrm>
        </p:spPr>
        <p:txBody>
          <a:bodyPr anchor="ctr">
            <a:noAutofit/>
          </a:bodyPr>
          <a:lstStyle>
            <a:lvl1pPr algn="l">
              <a:defRPr sz="2600" b="0" cap="none" baseline="0">
                <a:solidFill>
                  <a:schemeClr val="bg1"/>
                </a:solidFill>
                <a:latin typeface="Calibri" charset="0"/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707032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delingsoverskrift -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2097617"/>
            <a:ext cx="7772400" cy="1135063"/>
          </a:xfrm>
        </p:spPr>
        <p:txBody>
          <a:bodyPr anchor="ctr">
            <a:noAutofit/>
          </a:bodyPr>
          <a:lstStyle>
            <a:lvl1pPr algn="l">
              <a:defRPr sz="2600" b="0" cap="none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661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e og tekst -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12911" y="718750"/>
            <a:ext cx="5597948" cy="708606"/>
          </a:xfr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3600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712910" y="1551784"/>
            <a:ext cx="5597949" cy="3046393"/>
          </a:xfrm>
        </p:spPr>
        <p:txBody>
          <a:bodyPr>
            <a:normAutofit/>
          </a:bodyPr>
          <a:lstStyle>
            <a:lvl1pPr>
              <a:buClr>
                <a:srgbClr val="8D6708"/>
              </a:buClr>
              <a:defRPr sz="1800" baseline="0">
                <a:solidFill>
                  <a:srgbClr val="034961"/>
                </a:solidFill>
                <a:latin typeface="Calibri Light" charset="0"/>
              </a:defRPr>
            </a:lvl1pPr>
            <a:lvl2pPr>
              <a:buClr>
                <a:srgbClr val="8D6708"/>
              </a:buClr>
              <a:defRPr sz="1600" baseline="0">
                <a:solidFill>
                  <a:srgbClr val="034961"/>
                </a:solidFill>
                <a:latin typeface="Calibri Light" charset="0"/>
              </a:defRPr>
            </a:lvl2pPr>
            <a:lvl3pPr>
              <a:buClr>
                <a:srgbClr val="8D6708"/>
              </a:buClr>
              <a:defRPr sz="1400" baseline="0">
                <a:solidFill>
                  <a:srgbClr val="034961"/>
                </a:solidFill>
                <a:latin typeface="Calibri Light" charset="0"/>
              </a:defRPr>
            </a:lvl3pPr>
            <a:lvl4pPr>
              <a:buClr>
                <a:srgbClr val="8D6708"/>
              </a:buClr>
              <a:defRPr sz="1200" baseline="0">
                <a:solidFill>
                  <a:srgbClr val="034961"/>
                </a:solidFill>
                <a:latin typeface="Calibri Light" charset="0"/>
              </a:defRPr>
            </a:lvl4pPr>
            <a:lvl5pPr>
              <a:buClr>
                <a:srgbClr val="8D6708"/>
              </a:buClr>
              <a:defRPr sz="1200" baseline="0">
                <a:solidFill>
                  <a:srgbClr val="034961"/>
                </a:solidFill>
                <a:latin typeface="Calibri Light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Rediger tekststiler i malen
Andre nivå
Tredje nivå
Fjerde nivå
Femte nivå</a:t>
            </a:r>
            <a:endParaRPr lang="nb-NO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069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og tekst - sort/hvit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12911" y="718750"/>
            <a:ext cx="2976438" cy="1146060"/>
          </a:xfr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3300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712910" y="2354670"/>
            <a:ext cx="2976439" cy="3046393"/>
          </a:xfrm>
        </p:spPr>
        <p:txBody>
          <a:bodyPr>
            <a:normAutofit/>
          </a:bodyPr>
          <a:lstStyle>
            <a:lvl1pPr>
              <a:buClr>
                <a:srgbClr val="8D6708"/>
              </a:buClr>
              <a:defRPr sz="1800">
                <a:solidFill>
                  <a:srgbClr val="034961"/>
                </a:solidFill>
              </a:defRPr>
            </a:lvl1pPr>
            <a:lvl2pPr>
              <a:buClr>
                <a:srgbClr val="8D6708"/>
              </a:buClr>
              <a:defRPr sz="1600">
                <a:solidFill>
                  <a:srgbClr val="034961"/>
                </a:solidFill>
              </a:defRPr>
            </a:lvl2pPr>
            <a:lvl3pPr>
              <a:buClr>
                <a:srgbClr val="8D6708"/>
              </a:buClr>
              <a:defRPr sz="1400">
                <a:solidFill>
                  <a:srgbClr val="034961"/>
                </a:solidFill>
              </a:defRPr>
            </a:lvl3pPr>
            <a:lvl4pPr>
              <a:buClr>
                <a:srgbClr val="8D6708"/>
              </a:buClr>
              <a:defRPr sz="1200">
                <a:solidFill>
                  <a:srgbClr val="034961"/>
                </a:solidFill>
              </a:defRPr>
            </a:lvl4pPr>
            <a:lvl5pPr>
              <a:buClr>
                <a:srgbClr val="8D6708"/>
              </a:buClr>
              <a:defRPr sz="1200">
                <a:solidFill>
                  <a:srgbClr val="03496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Rediger tekststiler i malen
Andre nivå
Tredje nivå
Fjerde nivå
Femte nivå</a:t>
            </a:r>
            <a:endParaRPr lang="nb-NO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83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ategimodel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1280" y="-2064110"/>
            <a:ext cx="9682480" cy="843259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88832"/>
            <a:ext cx="576000" cy="179712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1898493" y="3391231"/>
            <a:ext cx="11550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Ta 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initiativ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3569928" y="4242553"/>
            <a:ext cx="1249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Vær</a:t>
            </a:r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 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nysgjerrig</a:t>
            </a:r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 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055294" y="1391372"/>
            <a:ext cx="11820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Vis 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lidenskap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5100388" y="3013600"/>
            <a:ext cx="12346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Løft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hverandre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2" name="Title 1"/>
          <p:cNvSpPr txBox="1">
            <a:spLocks/>
          </p:cNvSpPr>
          <p:nvPr userDrawn="1"/>
        </p:nvSpPr>
        <p:spPr>
          <a:xfrm>
            <a:off x="5321658" y="1049613"/>
            <a:ext cx="1609344" cy="1613362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baseline="0">
                <a:solidFill>
                  <a:srgbClr val="004040"/>
                </a:solidFill>
                <a:latin typeface="Ubuntu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IT-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løsninger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b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</a:b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kundene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ikke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klarer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seg</a:t>
            </a:r>
            <a:endParaRPr lang="en-US" sz="1600" dirty="0">
              <a:solidFill>
                <a:srgbClr val="034961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/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uten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!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3002898" y="2576308"/>
            <a:ext cx="2085277" cy="111548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sz="1600" dirty="0">
                <a:solidFill>
                  <a:srgbClr val="034961"/>
                </a:solidFill>
                <a:latin typeface="Calibri Light" charset="0"/>
              </a:rPr>
              <a:t>-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gjennom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måten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vi</a:t>
            </a:r>
          </a:p>
          <a:p>
            <a:pPr algn="ctr"/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jobber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på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og</a:t>
            </a:r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det</a:t>
            </a:r>
            <a:endParaRPr lang="en-US" sz="1600" dirty="0">
              <a:solidFill>
                <a:srgbClr val="034961"/>
              </a:solidFill>
              <a:latin typeface="Calibri Light" charset="0"/>
              <a:ea typeface="Calibri Light" charset="0"/>
              <a:cs typeface="Calibri Light" charset="0"/>
            </a:endParaRPr>
          </a:p>
          <a:p>
            <a:pPr algn="ctr"/>
            <a:r>
              <a:rPr lang="en-US" sz="1600" dirty="0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vi 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  <a:ea typeface="Calibri Light" charset="0"/>
                <a:cs typeface="Calibri Light" charset="0"/>
              </a:rPr>
              <a:t>leverer</a:t>
            </a:r>
            <a:r>
              <a:rPr lang="en-US" sz="1600" dirty="0" err="1">
                <a:solidFill>
                  <a:srgbClr val="034961"/>
                </a:solidFill>
                <a:latin typeface="Calibri Light" charset="0"/>
              </a:rPr>
              <a:t>.</a:t>
            </a:r>
            <a:endParaRPr lang="en-US" sz="1600" dirty="0">
              <a:solidFill>
                <a:srgbClr val="034961"/>
              </a:solidFill>
              <a:latin typeface="Calibri Light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3248223" y="2091225"/>
            <a:ext cx="1616927" cy="691376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Autofit/>
          </a:bodyPr>
          <a:lstStyle/>
          <a:p>
            <a:pPr algn="ctr"/>
            <a:r>
              <a:rPr lang="en-US" sz="2400" b="1" dirty="0">
                <a:solidFill>
                  <a:srgbClr val="F5A623"/>
                </a:solidFill>
                <a:latin typeface="Calibri Bold" charset="0"/>
                <a:ea typeface="Calibri Bold" charset="0"/>
                <a:cs typeface="Calibri Bold" charset="0"/>
              </a:rPr>
              <a:t>FRIGJØR</a:t>
            </a:r>
          </a:p>
          <a:p>
            <a:pPr algn="ctr">
              <a:lnSpc>
                <a:spcPts val="2600"/>
              </a:lnSpc>
            </a:pPr>
            <a:r>
              <a:rPr lang="en-US" sz="2400" b="1" dirty="0">
                <a:solidFill>
                  <a:srgbClr val="F5A623"/>
                </a:solidFill>
                <a:latin typeface="Calibri Bold" charset="0"/>
                <a:ea typeface="Calibri Bold" charset="0"/>
                <a:cs typeface="Calibri Bold" charset="0"/>
              </a:rPr>
              <a:t>ENERGI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3811157" y="716239"/>
            <a:ext cx="12346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Skap</a:t>
            </a:r>
            <a:r>
              <a:rPr lang="en-US" sz="1600" dirty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 </a:t>
            </a:r>
          </a:p>
          <a:p>
            <a:pPr algn="ctr"/>
            <a:r>
              <a:rPr lang="en-US" sz="1600" dirty="0" err="1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rPr>
              <a:t>verdi</a:t>
            </a:r>
            <a:endParaRPr lang="en-US" sz="1600" dirty="0">
              <a:solidFill>
                <a:schemeClr val="bg1"/>
              </a:solidFill>
              <a:latin typeface="+mj-lt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996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5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ndelingsoverskrift -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 userDrawn="1"/>
        </p:nvSpPr>
        <p:spPr>
          <a:xfrm>
            <a:off x="1" y="0"/>
            <a:ext cx="9143999" cy="5713200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722313" y="2097617"/>
            <a:ext cx="7772400" cy="1135063"/>
          </a:xfrm>
        </p:spPr>
        <p:txBody>
          <a:bodyPr anchor="ctr">
            <a:noAutofit/>
          </a:bodyPr>
          <a:lstStyle>
            <a:lvl1pPr algn="l">
              <a:defRPr sz="2600" b="0" cap="none" baseline="0">
                <a:solidFill>
                  <a:schemeClr val="bg1"/>
                </a:solidFill>
              </a:defRPr>
            </a:lvl1pPr>
          </a:lstStyle>
          <a:p>
            <a:r>
              <a:rPr lang="nb-NO" dirty="0" err="1"/>
              <a:t>Click</a:t>
            </a:r>
            <a:r>
              <a:rPr lang="nb-NO" dirty="0"/>
              <a:t> to </a:t>
            </a:r>
            <a:r>
              <a:rPr lang="nb-NO" dirty="0" err="1"/>
              <a:t>edit</a:t>
            </a:r>
            <a:r>
              <a:rPr lang="nb-NO" dirty="0"/>
              <a:t> Master </a:t>
            </a:r>
            <a:r>
              <a:rPr lang="nb-NO" dirty="0" err="1"/>
              <a:t>title</a:t>
            </a:r>
            <a:r>
              <a:rPr lang="nb-NO" dirty="0"/>
              <a:t>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124" y="5325034"/>
            <a:ext cx="576000" cy="1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4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300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>
            <a:lvl1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1pPr>
            <a:lvl2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2pPr>
            <a:lvl3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3pPr>
            <a:lvl4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4pPr>
            <a:lvl5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>
            <a:lvl1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1pPr>
            <a:lvl2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2pPr>
            <a:lvl3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3pPr>
            <a:lvl4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4pPr>
            <a:lvl5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530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>
            <a:normAutofit/>
          </a:bodyPr>
          <a:lstStyle>
            <a:lvl1pPr>
              <a:defRPr sz="3300"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 baseline="0">
                <a:solidFill>
                  <a:srgbClr val="8D6708"/>
                </a:solidFill>
                <a:latin typeface="Calibri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>
            <a:lvl1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1pPr>
            <a:lvl2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2pPr>
            <a:lvl3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3pPr>
            <a:lvl4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4pPr>
            <a:lvl5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 baseline="0">
                <a:solidFill>
                  <a:srgbClr val="8D6708"/>
                </a:solidFill>
                <a:latin typeface="Calibri" charset="0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>
            <a:lvl1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1pPr>
            <a:lvl2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2pPr>
            <a:lvl3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3pPr>
            <a:lvl4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4pPr>
            <a:lvl5pPr>
              <a:buClr>
                <a:srgbClr val="8D6708"/>
              </a:buClr>
              <a:defRPr baseline="0">
                <a:solidFill>
                  <a:srgbClr val="034961"/>
                </a:solidFill>
                <a:latin typeface="Calibri Light" charset="0"/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6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rgbClr val="034961"/>
                </a:solidFill>
                <a:latin typeface="Calibri Light" charset="0"/>
              </a:defRPr>
            </a:lvl1pPr>
          </a:lstStyle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37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66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nhold og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>
            <a:spLocks noGrp="1"/>
          </p:cNvSpPr>
          <p:nvPr>
            <p:ph type="title"/>
          </p:nvPr>
        </p:nvSpPr>
        <p:spPr>
          <a:xfrm>
            <a:off x="712911" y="540950"/>
            <a:ext cx="7702116" cy="760414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en-US" sz="3600" dirty="0">
              <a:solidFill>
                <a:srgbClr val="03496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80000" y="5389200"/>
            <a:ext cx="576072" cy="176784"/>
          </a:xfrm>
          <a:prstGeom prst="rect">
            <a:avLst/>
          </a:prstGeom>
        </p:spPr>
      </p:pic>
      <p:sp>
        <p:nvSpPr>
          <p:cNvPr id="6" name="Plassholder for innhold 2"/>
          <p:cNvSpPr>
            <a:spLocks noGrp="1"/>
          </p:cNvSpPr>
          <p:nvPr>
            <p:ph sz="half" idx="1"/>
          </p:nvPr>
        </p:nvSpPr>
        <p:spPr>
          <a:xfrm>
            <a:off x="712910" y="1551784"/>
            <a:ext cx="5597949" cy="3046393"/>
          </a:xfrm>
        </p:spPr>
        <p:txBody>
          <a:bodyPr>
            <a:normAutofit/>
          </a:bodyPr>
          <a:lstStyle>
            <a:lvl1pPr marL="342900" indent="-342900">
              <a:buClr>
                <a:srgbClr val="8D6708"/>
              </a:buClr>
              <a:buFont typeface="+mj-lt"/>
              <a:buAutoNum type="arabicParenR"/>
              <a:defRPr sz="2100" baseline="0">
                <a:solidFill>
                  <a:srgbClr val="034961"/>
                </a:solidFill>
                <a:latin typeface="Calibri Light" charset="0"/>
              </a:defRPr>
            </a:lvl1pPr>
            <a:lvl2pPr>
              <a:buClr>
                <a:srgbClr val="8D6708"/>
              </a:buClr>
              <a:defRPr sz="1600" baseline="0">
                <a:solidFill>
                  <a:srgbClr val="034961"/>
                </a:solidFill>
                <a:latin typeface="Calibri Light" charset="0"/>
              </a:defRPr>
            </a:lvl2pPr>
            <a:lvl3pPr>
              <a:defRPr sz="1400" baseline="0">
                <a:solidFill>
                  <a:srgbClr val="034961"/>
                </a:solidFill>
                <a:latin typeface="Calibri Light" charset="0"/>
              </a:defRPr>
            </a:lvl3pPr>
            <a:lvl4pPr>
              <a:defRPr sz="1200" baseline="0">
                <a:solidFill>
                  <a:srgbClr val="034961"/>
                </a:solidFill>
                <a:latin typeface="Calibri Light" charset="0"/>
              </a:defRPr>
            </a:lvl4pPr>
            <a:lvl5pPr>
              <a:defRPr sz="1200" baseline="0">
                <a:solidFill>
                  <a:srgbClr val="034961"/>
                </a:solidFill>
                <a:latin typeface="Calibri Light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/>
              <a:t>Rediger tekststiler i malen
Andre nivå
Tredje nivå
Fjerde nivå
Femte nivå</a:t>
            </a:r>
          </a:p>
        </p:txBody>
      </p:sp>
    </p:spTree>
    <p:extLst>
      <p:ext uri="{BB962C8B-B14F-4D97-AF65-F5344CB8AC3E}">
        <p14:creationId xmlns:p14="http://schemas.microsoft.com/office/powerpoint/2010/main" val="2055015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Kantega_Forside_tittel og nav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17"/>
          <p:cNvSpPr/>
          <p:nvPr userDrawn="1"/>
        </p:nvSpPr>
        <p:spPr>
          <a:xfrm>
            <a:off x="1" y="0"/>
            <a:ext cx="9143999" cy="5743232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25034"/>
            <a:ext cx="576000" cy="1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30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deltage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17"/>
          <p:cNvSpPr/>
          <p:nvPr userDrawn="1"/>
        </p:nvSpPr>
        <p:spPr>
          <a:xfrm>
            <a:off x="1" y="0"/>
            <a:ext cx="9143999" cy="5743232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b="0" i="0" dirty="0">
              <a:solidFill>
                <a:schemeClr val="bg1"/>
              </a:solidFill>
              <a:latin typeface="Calibri Light" charset="0"/>
              <a:ea typeface="Calibri Light" charset="0"/>
              <a:cs typeface="Calibri Light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25034"/>
            <a:ext cx="576000" cy="17971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3933" y="1848397"/>
            <a:ext cx="7702116" cy="760414"/>
          </a:xfr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b-NO" b="0">
                <a:latin typeface="Calibri" charset="0"/>
              </a:rPr>
              <a:t>Klikk for å redigere tittelstil</a:t>
            </a:r>
            <a:endParaRPr lang="en-US" b="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0"/>
          </p:nvPr>
        </p:nvSpPr>
        <p:spPr>
          <a:xfrm>
            <a:off x="1570038" y="3005582"/>
            <a:ext cx="2389314" cy="287886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1"/>
          </p:nvPr>
        </p:nvSpPr>
        <p:spPr>
          <a:xfrm>
            <a:off x="856869" y="1471613"/>
            <a:ext cx="3276219" cy="914400"/>
          </a:xfrm>
        </p:spPr>
        <p:txBody>
          <a:bodyPr>
            <a:no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800">
                <a:solidFill>
                  <a:schemeClr val="bg1"/>
                </a:solidFill>
              </a:defRPr>
            </a:lvl2pPr>
            <a:lvl3pPr marL="685800" indent="0">
              <a:buNone/>
              <a:defRPr sz="1800">
                <a:solidFill>
                  <a:schemeClr val="bg1"/>
                </a:solidFill>
              </a:defRPr>
            </a:lvl3pPr>
            <a:lvl4pPr marL="1028700" indent="0">
              <a:buNone/>
              <a:defRPr sz="1800">
                <a:solidFill>
                  <a:schemeClr val="bg1"/>
                </a:solidFill>
              </a:defRPr>
            </a:lvl4pPr>
            <a:lvl5pPr marL="1371600" indent="0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31" name="Text Placeholder 27"/>
          <p:cNvSpPr>
            <a:spLocks noGrp="1"/>
          </p:cNvSpPr>
          <p:nvPr>
            <p:ph type="body" sz="quarter" idx="12"/>
          </p:nvPr>
        </p:nvSpPr>
        <p:spPr>
          <a:xfrm>
            <a:off x="4157790" y="3005582"/>
            <a:ext cx="2389314" cy="287886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3"/>
          </p:nvPr>
        </p:nvSpPr>
        <p:spPr>
          <a:xfrm>
            <a:off x="1570037" y="3304521"/>
            <a:ext cx="2389315" cy="914400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342900" indent="0">
              <a:buNone/>
              <a:defRPr sz="1000">
                <a:solidFill>
                  <a:schemeClr val="bg1"/>
                </a:solidFill>
              </a:defRPr>
            </a:lvl2pPr>
            <a:lvl3pPr marL="685800" indent="0">
              <a:buNone/>
              <a:defRPr sz="1000">
                <a:solidFill>
                  <a:schemeClr val="bg1"/>
                </a:solidFill>
              </a:defRPr>
            </a:lvl3pPr>
            <a:lvl4pPr marL="1028700" indent="0">
              <a:buNone/>
              <a:defRPr sz="1000">
                <a:solidFill>
                  <a:schemeClr val="bg1"/>
                </a:solidFill>
              </a:defRPr>
            </a:lvl4pPr>
            <a:lvl5pPr marL="1371600" indent="0"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</a:p>
        </p:txBody>
      </p:sp>
      <p:sp>
        <p:nvSpPr>
          <p:cNvPr id="34" name="Text Placeholder 32"/>
          <p:cNvSpPr>
            <a:spLocks noGrp="1"/>
          </p:cNvSpPr>
          <p:nvPr>
            <p:ph type="body" sz="quarter" idx="14"/>
          </p:nvPr>
        </p:nvSpPr>
        <p:spPr>
          <a:xfrm>
            <a:off x="4160520" y="3304521"/>
            <a:ext cx="2389315" cy="914400"/>
          </a:xfrm>
        </p:spPr>
        <p:txBody>
          <a:bodyPr>
            <a:no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342900" indent="0">
              <a:buNone/>
              <a:defRPr sz="1000">
                <a:solidFill>
                  <a:schemeClr val="bg1"/>
                </a:solidFill>
              </a:defRPr>
            </a:lvl2pPr>
            <a:lvl3pPr marL="685800" indent="0">
              <a:buNone/>
              <a:defRPr sz="1000">
                <a:solidFill>
                  <a:schemeClr val="bg1"/>
                </a:solidFill>
              </a:defRPr>
            </a:lvl3pPr>
            <a:lvl4pPr marL="1028700" indent="0">
              <a:buNone/>
              <a:defRPr sz="1000">
                <a:solidFill>
                  <a:schemeClr val="bg1"/>
                </a:solidFill>
              </a:defRPr>
            </a:lvl4pPr>
            <a:lvl5pPr marL="1371600" indent="0">
              <a:buNone/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nb-NO"/>
              <a:t>Rediger tekststiler i malen
Andre nivå
Tredje nivå
Fjerde nivå
Femte nivå</a:t>
            </a:r>
          </a:p>
        </p:txBody>
      </p:sp>
    </p:spTree>
    <p:extLst>
      <p:ext uri="{BB962C8B-B14F-4D97-AF65-F5344CB8AC3E}">
        <p14:creationId xmlns:p14="http://schemas.microsoft.com/office/powerpoint/2010/main" val="138249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vslutnings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3496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Calibri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7617" y="2262402"/>
            <a:ext cx="2000737" cy="62423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 userDrawn="1"/>
        </p:nvSpPr>
        <p:spPr>
          <a:xfrm>
            <a:off x="1360665" y="3112256"/>
            <a:ext cx="6294639" cy="1952168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baseline="0">
                <a:solidFill>
                  <a:srgbClr val="004040"/>
                </a:solidFill>
                <a:latin typeface="Ubuntu" charset="0"/>
                <a:ea typeface="+mj-ea"/>
                <a:cs typeface="+mj-cs"/>
              </a:defRPr>
            </a:lvl1pPr>
          </a:lstStyle>
          <a:p>
            <a:pPr marL="0" algn="ctr" defTabSz="457200" rtl="0" eaLnBrk="1" latinLnBrk="0" hangingPunct="1">
              <a:spcBef>
                <a:spcPct val="0"/>
              </a:spcBef>
              <a:buNone/>
            </a:pPr>
            <a:r>
              <a:rPr lang="en-GB" sz="2000" b="0" i="0" kern="1200" baseline="0" dirty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rPr>
              <a:t>IT solutions the customers can’t do without!</a:t>
            </a:r>
          </a:p>
        </p:txBody>
      </p:sp>
    </p:spTree>
    <p:extLst>
      <p:ext uri="{BB962C8B-B14F-4D97-AF65-F5344CB8AC3E}">
        <p14:creationId xmlns:p14="http://schemas.microsoft.com/office/powerpoint/2010/main" val="2068923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diagramQuickStyle" Target="../diagrams/quickStyl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diagramLayout" Target="../diagrams/layout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microsoft.com/office/2007/relationships/diagramDrawing" Target="../diagrams/drawing1.xml"/><Relationship Id="rId10" Type="http://schemas.openxmlformats.org/officeDocument/2006/relationships/slideLayout" Target="../slideLayouts/slideLayout10.xml"/><Relationship Id="rId19" Type="http://schemas.openxmlformats.org/officeDocument/2006/relationships/diagramData" Target="../diagrams/data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diagramColors" Target="../diagrams/colors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2763C-40BB-E741-9901-4689BA0001EC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7" name="Diagram 6"/>
          <p:cNvGraphicFramePr/>
          <p:nvPr userDrawn="1">
            <p:extLst>
              <p:ext uri="{D42A27DB-BD31-4B8C-83A1-F6EECF244321}">
                <p14:modId xmlns:p14="http://schemas.microsoft.com/office/powerpoint/2010/main" val="53286497"/>
              </p:ext>
            </p:extLst>
          </p:nvPr>
        </p:nvGraphicFramePr>
        <p:xfrm>
          <a:off x="1524000" y="8255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9" r:lo="rId20" r:qs="rId21" r:cs="rId22"/>
          </a:graphicData>
        </a:graphic>
      </p:graphicFrame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79124" y="5388832"/>
            <a:ext cx="576000" cy="17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09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7" r:id="rId2"/>
    <p:sldLayoutId id="2147483678" r:id="rId3"/>
    <p:sldLayoutId id="2147483679" r:id="rId4"/>
    <p:sldLayoutId id="2147483680" r:id="rId5"/>
    <p:sldLayoutId id="2147483695" r:id="rId6"/>
    <p:sldLayoutId id="2147483696" r:id="rId7"/>
    <p:sldLayoutId id="2147483697" r:id="rId8"/>
    <p:sldLayoutId id="2147483694" r:id="rId9"/>
    <p:sldLayoutId id="2147483654" r:id="rId10"/>
    <p:sldLayoutId id="2147483663" r:id="rId11"/>
    <p:sldLayoutId id="2147483651" r:id="rId12"/>
    <p:sldLayoutId id="2147483662" r:id="rId13"/>
    <p:sldLayoutId id="2147483672" r:id="rId14"/>
    <p:sldLayoutId id="2147483661" r:id="rId15"/>
    <p:sldLayoutId id="2147483693" r:id="rId16"/>
    <p:sldLayoutId id="2147483698" r:id="rId1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600" kern="1200" baseline="0">
          <a:solidFill>
            <a:srgbClr val="034961"/>
          </a:solidFill>
          <a:latin typeface="Calibri Light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8D6708"/>
        </a:buClr>
        <a:buFont typeface="Arial"/>
        <a:buChar char="•"/>
        <a:defRPr sz="2100" kern="1200" baseline="0">
          <a:solidFill>
            <a:srgbClr val="034961"/>
          </a:solidFill>
          <a:latin typeface="Calibri Light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8D6708"/>
        </a:buClr>
        <a:buFont typeface="Arial"/>
        <a:buChar char="•"/>
        <a:defRPr sz="1800" kern="1200" baseline="0">
          <a:solidFill>
            <a:srgbClr val="034961"/>
          </a:solidFill>
          <a:latin typeface="Calibri Light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8D6708"/>
        </a:buClr>
        <a:buFont typeface="Arial"/>
        <a:buChar char="•"/>
        <a:defRPr sz="1500" kern="1200" baseline="0">
          <a:solidFill>
            <a:srgbClr val="034961"/>
          </a:solidFill>
          <a:latin typeface="Calibri Light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8D6708"/>
        </a:buClr>
        <a:buFont typeface="Arial"/>
        <a:buChar char="•"/>
        <a:defRPr sz="1350" kern="1200" baseline="0">
          <a:solidFill>
            <a:srgbClr val="034961"/>
          </a:solidFill>
          <a:latin typeface="Calibri Light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8D6708"/>
        </a:buClr>
        <a:buFont typeface="Arial"/>
        <a:buChar char="•"/>
        <a:defRPr sz="1350" kern="1200" baseline="0">
          <a:solidFill>
            <a:srgbClr val="034961"/>
          </a:solidFill>
          <a:latin typeface="Calibri Light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B9530C-A4C0-1B4F-817C-9CAFE52B8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16000" y="0"/>
            <a:ext cx="1016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486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tel 3"/>
          <p:cNvSpPr>
            <a:spLocks noGrp="1"/>
          </p:cNvSpPr>
          <p:nvPr>
            <p:ph type="title"/>
          </p:nvPr>
        </p:nvSpPr>
        <p:spPr>
          <a:xfrm>
            <a:off x="641684" y="1663700"/>
            <a:ext cx="8213558" cy="1926771"/>
          </a:xfrm>
        </p:spPr>
        <p:txBody>
          <a:bodyPr>
            <a:normAutofit/>
          </a:bodyPr>
          <a:lstStyle/>
          <a:p>
            <a:pPr algn="ctr"/>
            <a:r>
              <a:rPr lang="en-GB" sz="6000" dirty="0" err="1">
                <a:latin typeface="+mj-lt"/>
              </a:rPr>
              <a:t>Godt</a:t>
            </a:r>
            <a:r>
              <a:rPr lang="en-GB" sz="6000" dirty="0">
                <a:latin typeface="+mj-lt"/>
              </a:rPr>
              <a:t> </a:t>
            </a:r>
            <a:r>
              <a:rPr lang="en-GB" sz="6000" dirty="0" err="1">
                <a:latin typeface="+mj-lt"/>
              </a:rPr>
              <a:t>planlagt</a:t>
            </a:r>
            <a:r>
              <a:rPr lang="en-GB" sz="6000" dirty="0">
                <a:latin typeface="+mj-lt"/>
              </a:rPr>
              <a:t> </a:t>
            </a:r>
            <a:br>
              <a:rPr lang="en-GB" sz="6000" dirty="0">
                <a:latin typeface="+mj-lt"/>
              </a:rPr>
            </a:br>
            <a:r>
              <a:rPr lang="en-GB" sz="6000" dirty="0" err="1">
                <a:latin typeface="+mj-lt"/>
              </a:rPr>
              <a:t>er</a:t>
            </a:r>
            <a:r>
              <a:rPr lang="en-GB" sz="6000" dirty="0">
                <a:latin typeface="+mj-lt"/>
              </a:rPr>
              <a:t> </a:t>
            </a:r>
            <a:r>
              <a:rPr lang="en-GB" sz="6000" dirty="0" err="1">
                <a:latin typeface="+mj-lt"/>
              </a:rPr>
              <a:t>halvt</a:t>
            </a:r>
            <a:r>
              <a:rPr lang="en-GB" sz="6000" dirty="0">
                <a:latin typeface="+mj-lt"/>
              </a:rPr>
              <a:t> </a:t>
            </a:r>
            <a:r>
              <a:rPr lang="en-GB" sz="6000" dirty="0" err="1">
                <a:latin typeface="+mj-lt"/>
              </a:rPr>
              <a:t>fullført</a:t>
            </a:r>
            <a:r>
              <a:rPr lang="en-GB" sz="6000" dirty="0">
                <a:latin typeface="+mj-l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611053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dirty="0" err="1">
                <a:ea typeface="Calibri Light" charset="0"/>
                <a:cs typeface="Calibri Light" charset="0"/>
              </a:rPr>
              <a:t>Veien</a:t>
            </a:r>
            <a:r>
              <a:rPr lang="en-US" dirty="0">
                <a:ea typeface="Calibri Light" charset="0"/>
                <a:cs typeface="Calibri Light" charset="0"/>
              </a:rPr>
              <a:t> </a:t>
            </a:r>
            <a:r>
              <a:rPr lang="en-US" dirty="0" err="1">
                <a:ea typeface="Calibri Light" charset="0"/>
                <a:cs typeface="Calibri Light" charset="0"/>
              </a:rPr>
              <a:t>til</a:t>
            </a:r>
            <a:r>
              <a:rPr lang="en-US" dirty="0">
                <a:ea typeface="Calibri Light" charset="0"/>
                <a:cs typeface="Calibri Light" charset="0"/>
              </a:rPr>
              <a:t> </a:t>
            </a:r>
            <a:r>
              <a:rPr lang="en-US" dirty="0" err="1">
                <a:ea typeface="Calibri Light" charset="0"/>
                <a:cs typeface="Calibri Light" charset="0"/>
              </a:rPr>
              <a:t>suksess</a:t>
            </a:r>
            <a:endParaRPr lang="en-US" dirty="0">
              <a:ea typeface="Calibri Light" charset="0"/>
              <a:cs typeface="Calibr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033" y="4390032"/>
            <a:ext cx="2860471" cy="744528"/>
          </a:xfrm>
        </p:spPr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2000" dirty="0">
                <a:latin typeface="+mn-lt"/>
              </a:rPr>
              <a:t>Slik tror vi den blir</a:t>
            </a: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4845017" y="4390032"/>
            <a:ext cx="3195012" cy="7445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baseline="0">
                <a:solidFill>
                  <a:srgbClr val="004040"/>
                </a:solidFill>
                <a:latin typeface="Open Sans" charset="0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rgbClr val="004040"/>
                </a:solidFill>
                <a:latin typeface="Open Sans" charset="0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rgbClr val="004040"/>
                </a:solidFill>
                <a:latin typeface="Open Sans" charset="0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rgbClr val="004040"/>
                </a:solidFill>
                <a:latin typeface="Open Sans" charset="0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rgbClr val="004040"/>
                </a:solidFill>
                <a:latin typeface="Open Sans" charset="0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spcBef>
                <a:spcPts val="0"/>
              </a:spcBef>
              <a:buFontTx/>
              <a:buNone/>
            </a:pPr>
            <a:r>
              <a:rPr lang="nb-NO" sz="2000" dirty="0">
                <a:solidFill>
                  <a:srgbClr val="034961"/>
                </a:solidFill>
                <a:latin typeface="+mn-lt"/>
              </a:rPr>
              <a:t>Slik blir den egentlig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950" y="1433859"/>
            <a:ext cx="5926353" cy="281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08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5728BD8-1E34-5649-9F8D-76A6F4AAB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Hypotesedrevet utvikling er </a:t>
            </a:r>
            <a:r>
              <a:rPr lang="nb-NO" b="1" dirty="0">
                <a:solidFill>
                  <a:schemeClr val="accent6"/>
                </a:solidFill>
              </a:rPr>
              <a:t>GULL</a:t>
            </a:r>
            <a:r>
              <a:rPr lang="nb-NO" dirty="0"/>
              <a:t> verd!</a:t>
            </a:r>
          </a:p>
        </p:txBody>
      </p:sp>
      <p:pic>
        <p:nvPicPr>
          <p:cNvPr id="3" name="Bilde 2">
            <a:extLst>
              <a:ext uri="{FF2B5EF4-FFF2-40B4-BE49-F238E27FC236}">
                <a16:creationId xmlns:a16="http://schemas.microsoft.com/office/drawing/2014/main" id="{C27BE21B-41CF-BB4D-9C09-CB77B99F3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08907"/>
            <a:ext cx="7292340" cy="410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72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A7DC1A-87F2-314B-8525-059873948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7760000">
            <a:off x="1075419" y="-128353"/>
            <a:ext cx="3902673" cy="593003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6C4052-01AF-E843-9BCA-A2F89DB2B749}"/>
              </a:ext>
            </a:extLst>
          </p:cNvPr>
          <p:cNvSpPr txBox="1"/>
          <p:nvPr/>
        </p:nvSpPr>
        <p:spPr>
          <a:xfrm>
            <a:off x="6547104" y="574509"/>
            <a:ext cx="223113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3600" dirty="0">
                <a:latin typeface="Calibri Light" charset="0"/>
                <a:cs typeface="Calibri Light" charset="0"/>
              </a:rPr>
              <a:t>Boka som er full av råd og tips om hvordan jobbe hypotese-drevet!</a:t>
            </a:r>
            <a:endParaRPr lang="nb-NO" sz="3600" b="0" i="0" baseline="0" dirty="0">
              <a:latin typeface="Calibri Light" charset="0"/>
              <a:cs typeface="Calibri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44566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C264D8-AC0F-FF47-8AF0-B4FF3AC753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90" b="291"/>
          <a:stretch/>
        </p:blipFill>
        <p:spPr>
          <a:xfrm>
            <a:off x="-1" y="-571500"/>
            <a:ext cx="9622971" cy="673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296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tel 3"/>
          <p:cNvSpPr>
            <a:spLocks noGrp="1"/>
          </p:cNvSpPr>
          <p:nvPr>
            <p:ph type="title"/>
          </p:nvPr>
        </p:nvSpPr>
        <p:spPr>
          <a:xfrm>
            <a:off x="641684" y="1663700"/>
            <a:ext cx="8213558" cy="1926771"/>
          </a:xfrm>
        </p:spPr>
        <p:txBody>
          <a:bodyPr>
            <a:noAutofit/>
          </a:bodyPr>
          <a:lstStyle/>
          <a:p>
            <a:r>
              <a:rPr lang="nb-NO" sz="2800" dirty="0"/>
              <a:t>Ledere og systemeiere: </a:t>
            </a:r>
            <a:br>
              <a:rPr lang="nb-NO" sz="2800" dirty="0"/>
            </a:br>
            <a:r>
              <a:rPr lang="nb-NO" sz="2800" dirty="0"/>
              <a:t>Gi teamet tillit, rom for å bruk </a:t>
            </a:r>
            <a:r>
              <a:rPr lang="nb-NO" sz="2800" dirty="0" err="1"/>
              <a:t>esin</a:t>
            </a:r>
            <a:r>
              <a:rPr lang="nb-NO" sz="2800" dirty="0"/>
              <a:t> kompetanse og en klar tydelig forventning om verdi, så får dere i mangfold tilbake! </a:t>
            </a:r>
            <a:br>
              <a:rPr lang="nb-NO" sz="2800" dirty="0"/>
            </a:br>
            <a:br>
              <a:rPr lang="nb-NO" sz="2800" dirty="0"/>
            </a:br>
            <a:r>
              <a:rPr lang="nb-NO" sz="2800" dirty="0"/>
              <a:t>Utviklerteam, husk: </a:t>
            </a:r>
            <a:br>
              <a:rPr lang="nb-NO" sz="2800" dirty="0"/>
            </a:br>
            <a:r>
              <a:rPr lang="nb-NO" sz="2800" dirty="0"/>
              <a:t>Leveregler er som støtdempere i problemsituasjoner. Hypotesedrevet utvikling gir faktabaserte beslutninger. Og at felles forståelse om hva utviklingen skal gi av verdi gir flere spennende prosjekter</a:t>
            </a:r>
            <a:br>
              <a:rPr lang="nb-NO" sz="2800" dirty="0"/>
            </a:br>
            <a:br>
              <a:rPr lang="nb-NO" sz="2800" dirty="0"/>
            </a:br>
            <a:r>
              <a:rPr lang="nb-NO" sz="2800" i="1" dirty="0"/>
              <a:t>Takk for meg!</a:t>
            </a:r>
            <a:endParaRPr lang="en-GB" sz="2800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0374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Kantega farger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46478"/>
      </a:accent1>
      <a:accent2>
        <a:srgbClr val="5CB0C4"/>
      </a:accent2>
      <a:accent3>
        <a:srgbClr val="0B3945"/>
      </a:accent3>
      <a:accent4>
        <a:srgbClr val="21A4C4"/>
      </a:accent4>
      <a:accent5>
        <a:srgbClr val="427F8E"/>
      </a:accent5>
      <a:accent6>
        <a:srgbClr val="F5A623"/>
      </a:accent6>
      <a:hlink>
        <a:srgbClr val="0055FF"/>
      </a:hlink>
      <a:folHlink>
        <a:srgbClr val="8D6708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400" b="0" i="0" baseline="0" dirty="0" smtClean="0">
            <a:solidFill>
              <a:srgbClr val="FFFFFF"/>
            </a:solidFill>
            <a:latin typeface="Calibri Light" charset="0"/>
            <a:cs typeface="Calibri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sjon1" id="{BFF5406C-DDD0-E84A-800A-84CCE925E517}" vid="{7E01CD5A-46FA-F841-A2C8-94C2C803555D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9345</TotalTime>
  <Words>116</Words>
  <Application>Microsoft Macintosh PowerPoint</Application>
  <PresentationFormat>On-screen Show (16:10)</PresentationFormat>
  <Paragraphs>18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Bold</vt:lpstr>
      <vt:lpstr>Calibri Light</vt:lpstr>
      <vt:lpstr>Office-tema</vt:lpstr>
      <vt:lpstr>PowerPoint Presentation</vt:lpstr>
      <vt:lpstr>Godt planlagt  er halvt fullført!</vt:lpstr>
      <vt:lpstr>Veien til suksess</vt:lpstr>
      <vt:lpstr>Hypotesedrevet utvikling er GULL verd!</vt:lpstr>
      <vt:lpstr>PowerPoint Presentation</vt:lpstr>
      <vt:lpstr>PowerPoint Presentation</vt:lpstr>
      <vt:lpstr>Ledere og systemeiere:  Gi teamet tillit, rom for å bruk esin kompetanse og en klar tydelig forventning om verdi, så får dere i mangfold tilbake!   Utviklerteam, husk:  Leveregler er som støtdempere i problemsituasjoner. Hypotesedrevet utvikling gir faktabaserte beslutninger. Og at felles forståelse om hva utviklingen skal gi av verdi gir flere spennende prosjekter  Takk for meg!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Kristin Wulff</dc:creator>
  <cp:lastModifiedBy>Marit Collin</cp:lastModifiedBy>
  <cp:revision>231</cp:revision>
  <cp:lastPrinted>2018-10-09T05:52:52Z</cp:lastPrinted>
  <dcterms:created xsi:type="dcterms:W3CDTF">2018-08-30T07:28:48Z</dcterms:created>
  <dcterms:modified xsi:type="dcterms:W3CDTF">2018-11-02T07:55:46Z</dcterms:modified>
</cp:coreProperties>
</file>

<file path=docProps/thumbnail.jpeg>
</file>